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64" y="2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BE004-B6EA-4863-A199-3F0B102F4F01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29EE-6C14-47A1-AFA0-578D7FE8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oftball bat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176" y="3886200"/>
            <a:ext cx="3745424" cy="4419600"/>
          </a:xfrm>
          <a:prstGeom prst="rect">
            <a:avLst/>
          </a:prstGeom>
        </p:spPr>
      </p:pic>
      <p:pic>
        <p:nvPicPr>
          <p:cNvPr id="11" name="Content Placeholder 10" descr="softball on field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lum/>
          </a:blip>
          <a:srcRect b="39474"/>
          <a:stretch>
            <a:fillRect/>
          </a:stretch>
        </p:blipFill>
        <p:spPr>
          <a:xfrm>
            <a:off x="304800" y="381000"/>
            <a:ext cx="61722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5638800" cy="1462616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itchFamily="18" charset="0"/>
              </a:rPr>
              <a:t>Gilman City Softball Camp</a:t>
            </a:r>
            <a:b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itchFamily="18" charset="0"/>
              </a:rPr>
            </a:br>
            <a:endParaRPr lang="en-US" sz="2000" dirty="0">
              <a:solidFill>
                <a:schemeClr val="tx2">
                  <a:lumMod val="40000"/>
                  <a:lumOff val="6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udy Stout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05000" y="2895600"/>
            <a:ext cx="3030141" cy="533400"/>
          </a:xfrm>
        </p:spPr>
        <p:txBody>
          <a:bodyPr>
            <a:normAutofit/>
          </a:bodyPr>
          <a:lstStyle/>
          <a:p>
            <a:r>
              <a:rPr lang="en-US" sz="1100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Goudy Stout" pitchFamily="18" charset="0"/>
              </a:rPr>
              <a:t>Camp Will Include:</a:t>
            </a:r>
            <a:endParaRPr lang="en-US" sz="110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9" name="Content Placeholder 8" descr="softball on fir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81000" y="3505200"/>
            <a:ext cx="457200" cy="362857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5800" y="2286000"/>
            <a:ext cx="5486400" cy="838200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Learn from 2018 Oklahoma State University (OSU) Softball Graduates,  Jamie Lowrie-Overton and Emmie Robertson!!!</a:t>
            </a:r>
            <a:endParaRPr lang="en-US" sz="1600" dirty="0">
              <a:ln w="3175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Content Placeholder 8" descr="softball on fi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114800"/>
            <a:ext cx="457200" cy="362857"/>
          </a:xfrm>
          <a:prstGeom prst="rect">
            <a:avLst/>
          </a:prstGeom>
        </p:spPr>
      </p:pic>
      <p:pic>
        <p:nvPicPr>
          <p:cNvPr id="13" name="Content Placeholder 8" descr="softball on fi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800600"/>
            <a:ext cx="457200" cy="362857"/>
          </a:xfrm>
          <a:prstGeom prst="rect">
            <a:avLst/>
          </a:prstGeom>
        </p:spPr>
      </p:pic>
      <p:pic>
        <p:nvPicPr>
          <p:cNvPr id="14" name="Content Placeholder 8" descr="softball on fi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5562600"/>
            <a:ext cx="457200" cy="3628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90600" y="3962400"/>
            <a:ext cx="5334000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SATURDAY AFTERNOON (12:00-6:00) – HIGH </a:t>
            </a:r>
          </a:p>
          <a:p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SCHOOL/JR HIGH HITTING EXERCISES,</a:t>
            </a:r>
          </a:p>
          <a:p>
            <a:r>
              <a:rPr lang="en-US" sz="1100" smtClean="0">
                <a:solidFill>
                  <a:schemeClr val="accent6">
                    <a:lumMod val="75000"/>
                  </a:schemeClr>
                </a:solidFill>
              </a:rPr>
              <a:t>FIELDING EXERCISES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, SPEED AND AGILITY</a:t>
            </a:r>
          </a:p>
          <a:p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TRAINING AND HITTING COMPETITION </a:t>
            </a:r>
          </a:p>
          <a:p>
            <a:endParaRPr 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4724400"/>
            <a:ext cx="5334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SUNDAY MORNING (8:30-11:00) – ELEMENTARY </a:t>
            </a:r>
          </a:p>
          <a:p>
            <a:r>
              <a:rPr lang="en-US" sz="1100" dirty="0" smtClean="0"/>
              <a:t>PITCHERS/CATCHERS (pitchers supply their own </a:t>
            </a:r>
          </a:p>
          <a:p>
            <a:r>
              <a:rPr lang="en-US" sz="1100" dirty="0" smtClean="0"/>
              <a:t>catchers) : CATCHING DRILLS AND PITCHING</a:t>
            </a:r>
          </a:p>
          <a:p>
            <a:r>
              <a:rPr lang="en-US" sz="1100" dirty="0" smtClean="0"/>
              <a:t>LESSONS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3505200"/>
            <a:ext cx="533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SATURDAY MORNING (8:30-11:00) – HIGH SCHOOL AND JR. HIGH PITCHERS/CATCHERS (Pitchers supply their own catchers) : CATCHING DRILLS AND PITCHING LESSONS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0600" y="5486400"/>
            <a:ext cx="5334000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SUNDAY AFTERNOON (12:00-6:00) - HITTING </a:t>
            </a:r>
          </a:p>
          <a:p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EXERCISES, FIELDING EXERCISES, SPEED AND </a:t>
            </a:r>
          </a:p>
          <a:p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AGILITY TRAINING AND HITTING COMPETITION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" y="67056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sz="900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GRADE 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THROUGH 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HIGH SCHOOL 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STUDENTS MAY 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ATTEND. </a:t>
            </a:r>
            <a:r>
              <a:rPr lang="en-US" sz="900" b="1" dirty="0" smtClean="0">
                <a:solidFill>
                  <a:schemeClr val="tx2">
                    <a:lumMod val="75000"/>
                  </a:schemeClr>
                </a:solidFill>
              </a:rPr>
              <a:t>REGISTRATION </a:t>
            </a:r>
            <a:r>
              <a:rPr lang="en-US" sz="900" b="1" dirty="0" smtClean="0">
                <a:solidFill>
                  <a:schemeClr val="tx2">
                    <a:lumMod val="75000"/>
                  </a:schemeClr>
                </a:solidFill>
              </a:rPr>
              <a:t>FEES </a:t>
            </a:r>
            <a:r>
              <a:rPr lang="en-US" sz="900" b="1" dirty="0" smtClean="0">
                <a:solidFill>
                  <a:schemeClr val="tx2">
                    <a:lumMod val="75000"/>
                  </a:schemeClr>
                </a:solidFill>
              </a:rPr>
              <a:t>AND STUDENTS SHIRT </a:t>
            </a:r>
            <a:r>
              <a:rPr lang="en-US" sz="900" b="1" dirty="0" smtClean="0">
                <a:solidFill>
                  <a:schemeClr val="tx2">
                    <a:lumMod val="75000"/>
                  </a:schemeClr>
                </a:solidFill>
              </a:rPr>
              <a:t>SIZES 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MUST BE SUBMITTED BY </a:t>
            </a:r>
            <a:r>
              <a:rPr lang="en-US" sz="900" b="1" dirty="0" smtClean="0">
                <a:solidFill>
                  <a:schemeClr val="tx2">
                    <a:lumMod val="75000"/>
                  </a:schemeClr>
                </a:solidFill>
              </a:rPr>
              <a:t>Friday, September 21</a:t>
            </a:r>
            <a:r>
              <a:rPr lang="en-US" sz="900" b="1" baseline="30000" dirty="0" smtClean="0">
                <a:solidFill>
                  <a:schemeClr val="tx2">
                    <a:lumMod val="75000"/>
                  </a:schemeClr>
                </a:solidFill>
              </a:rPr>
              <a:t>st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ctr"/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FOR THOSE THAT ATTEND THE PITCHING CAMP, SHIRTS WILL NOT BE PROVIDED UNLESS THE  STUDENT ATTENDS THE HITTING/</a:t>
            </a:r>
          </a:p>
          <a:p>
            <a:pPr algn="ctr"/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FIELDING  CAMP AS  WELL. LUNCH WILL NOT BE </a:t>
            </a:r>
          </a:p>
          <a:p>
            <a:pPr algn="ctr"/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PROVIDED. WATER WILL BE PROVIDED AT </a:t>
            </a:r>
          </a:p>
          <a:p>
            <a:pPr algn="ctr"/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</a:rPr>
              <a:t>NO ADDITIONAL CHARGE.</a:t>
            </a:r>
            <a:endParaRPr lang="en-US" sz="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82296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SUBMIT REGISTRATION FEES AND SHIRT SIZES </a:t>
            </a:r>
            <a:r>
              <a:rPr lang="en-US" sz="1100" dirty="0" smtClean="0"/>
              <a:t>TO</a:t>
            </a:r>
          </a:p>
          <a:p>
            <a:pPr algn="ctr"/>
            <a:r>
              <a:rPr lang="en-US" sz="1100" dirty="0" smtClean="0"/>
              <a:t> </a:t>
            </a:r>
            <a:r>
              <a:rPr lang="en-US" sz="1100" b="1" u="sng" dirty="0" smtClean="0"/>
              <a:t>203 Broadway Avenue, Gilman City MO, 64642 </a:t>
            </a:r>
          </a:p>
          <a:p>
            <a:pPr algn="ctr"/>
            <a:r>
              <a:rPr lang="en-US" sz="1100" dirty="0" smtClean="0"/>
              <a:t>MAKE CHECKS PAYABLE TO </a:t>
            </a:r>
            <a:r>
              <a:rPr lang="en-US" sz="1100" b="1" u="sng" dirty="0" smtClean="0">
                <a:solidFill>
                  <a:schemeClr val="accent6">
                    <a:lumMod val="75000"/>
                  </a:schemeClr>
                </a:solidFill>
              </a:rPr>
              <a:t>GILMAN CITY BALL ASSOCIATION</a:t>
            </a:r>
          </a:p>
          <a:p>
            <a:pPr algn="ctr"/>
            <a:r>
              <a:rPr lang="en-US" sz="1100" dirty="0" smtClean="0"/>
              <a:t>FOR MORE </a:t>
            </a:r>
            <a:r>
              <a:rPr lang="en-US" sz="1100" dirty="0" smtClean="0"/>
              <a:t>INFORMATION CALL OR TEXT </a:t>
            </a:r>
            <a:r>
              <a:rPr lang="en-US" sz="1100" dirty="0" smtClean="0"/>
              <a:t>JESSE CRUMP AT </a:t>
            </a:r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</a:rPr>
              <a:t>660-373-0285 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2133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itchFamily="18" charset="0"/>
              </a:rPr>
              <a:t>(Oct. 20</a:t>
            </a:r>
            <a:r>
              <a:rPr lang="en-US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itchFamily="18" charset="0"/>
              </a:rPr>
              <a:t>th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itchFamily="18" charset="0"/>
              </a:rPr>
              <a:t>, 21</a:t>
            </a:r>
            <a:r>
              <a:rPr lang="en-US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itchFamily="18" charset="0"/>
              </a:rPr>
              <a:t>ST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itchFamily="18" charset="0"/>
              </a:rPr>
              <a:t>)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6" name="Picture 25" descr="Screenshot (152)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04800" y="990600"/>
            <a:ext cx="788576" cy="1186787"/>
          </a:xfrm>
          <a:prstGeom prst="rect">
            <a:avLst/>
          </a:prstGeom>
        </p:spPr>
      </p:pic>
      <p:pic>
        <p:nvPicPr>
          <p:cNvPr id="27" name="Picture 26" descr="Screenshot (150).png"/>
          <p:cNvPicPr>
            <a:picLocks noChangeAspect="1"/>
          </p:cNvPicPr>
          <p:nvPr/>
        </p:nvPicPr>
        <p:blipFill>
          <a:blip r:embed="rId6" cstate="print"/>
          <a:srcRect l="2774" t="2482"/>
          <a:stretch>
            <a:fillRect/>
          </a:stretch>
        </p:blipFill>
        <p:spPr>
          <a:xfrm>
            <a:off x="5638800" y="990600"/>
            <a:ext cx="815378" cy="12192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33400" y="61722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PITCHING/CATCHING CAMP- </a:t>
            </a:r>
            <a:r>
              <a:rPr lang="en-US" sz="1000" b="1" dirty="0" smtClean="0"/>
              <a:t>$</a:t>
            </a:r>
            <a:r>
              <a:rPr lang="en-US" sz="1000" b="1" dirty="0" smtClean="0"/>
              <a:t>15</a:t>
            </a:r>
            <a:r>
              <a:rPr lang="en-US" sz="1000" b="1" dirty="0" smtClean="0"/>
              <a:t>.00</a:t>
            </a:r>
            <a:endParaRPr lang="en-US" sz="1000" b="1" dirty="0" smtClean="0"/>
          </a:p>
          <a:p>
            <a:pPr algn="ctr"/>
            <a:r>
              <a:rPr lang="en-US" sz="1000" b="1" dirty="0" smtClean="0"/>
              <a:t>HITTING/FIELDING CAMP     - $35.00</a:t>
            </a:r>
            <a:endParaRPr lang="en-US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" y="2286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Outfielder</a:t>
            </a:r>
          </a:p>
          <a:p>
            <a:pPr algn="ctr"/>
            <a:r>
              <a:rPr lang="en-US" sz="800" dirty="0" smtClean="0"/>
              <a:t>Jamie Lowrie-Overton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2286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Starting Pitcher</a:t>
            </a:r>
          </a:p>
          <a:p>
            <a:pPr algn="ctr"/>
            <a:r>
              <a:rPr lang="en-US" sz="800" dirty="0" smtClean="0"/>
              <a:t>Emmie Robertson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0" y="4038600"/>
            <a:ext cx="137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HELP THE BALL ASSOCIATION RAISE MONEY </a:t>
            </a:r>
          </a:p>
          <a:p>
            <a:pPr algn="ctr"/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A NEW SCOREBOARD!!!</a:t>
            </a:r>
            <a:endParaRPr lang="en-US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5862</TotalTime>
  <Words>247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Gilman City Softball Camp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Annual Gilman City Softball Camp</dc:title>
  <dc:creator>Ashlee Crump</dc:creator>
  <cp:lastModifiedBy>Ashlee Crump</cp:lastModifiedBy>
  <cp:revision>74</cp:revision>
  <dcterms:created xsi:type="dcterms:W3CDTF">2018-08-13T21:37:16Z</dcterms:created>
  <dcterms:modified xsi:type="dcterms:W3CDTF">2018-08-20T02:36:20Z</dcterms:modified>
</cp:coreProperties>
</file>