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3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2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8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2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7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5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5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0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5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4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E728A-F3B6-4746-A8F6-0ADF60EA0843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1E5B7-1703-478C-9895-9A3E3B3F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0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5400" b="1" dirty="0" smtClean="0">
                <a:latin typeface="Rockwell Extra Bold" pitchFamily="18" charset="0"/>
              </a:rPr>
              <a:t>Choosing </a:t>
            </a:r>
            <a:br>
              <a:rPr lang="en-US" sz="5400" b="1" dirty="0" smtClean="0">
                <a:latin typeface="Rockwell Extra Bold" pitchFamily="18" charset="0"/>
              </a:rPr>
            </a:br>
            <a:r>
              <a:rPr lang="en-US" sz="5400" b="1" dirty="0" smtClean="0">
                <a:latin typeface="Rockwell Extra Bold" pitchFamily="18" charset="0"/>
              </a:rPr>
              <a:t>A </a:t>
            </a:r>
            <a:br>
              <a:rPr lang="en-US" sz="5400" b="1" dirty="0" smtClean="0">
                <a:latin typeface="Rockwell Extra Bold" pitchFamily="18" charset="0"/>
              </a:rPr>
            </a:br>
            <a:r>
              <a:rPr lang="en-US" sz="5400" b="1" dirty="0" smtClean="0">
                <a:latin typeface="Rockwell Extra Bold" pitchFamily="18" charset="0"/>
              </a:rPr>
              <a:t>Place </a:t>
            </a:r>
            <a:br>
              <a:rPr lang="en-US" sz="5400" b="1" dirty="0" smtClean="0">
                <a:latin typeface="Rockwell Extra Bold" pitchFamily="18" charset="0"/>
              </a:rPr>
            </a:br>
            <a:r>
              <a:rPr lang="en-US" sz="5400" b="1" dirty="0" smtClean="0">
                <a:latin typeface="Rockwell Extra Bold" pitchFamily="18" charset="0"/>
              </a:rPr>
              <a:t>To</a:t>
            </a:r>
            <a:br>
              <a:rPr lang="en-US" sz="5400" b="1" dirty="0" smtClean="0">
                <a:latin typeface="Rockwell Extra Bold" pitchFamily="18" charset="0"/>
              </a:rPr>
            </a:br>
            <a:r>
              <a:rPr lang="en-US" sz="5400" b="1" dirty="0" smtClean="0">
                <a:latin typeface="Rockwell Extra Bold" pitchFamily="18" charset="0"/>
              </a:rPr>
              <a:t> Live</a:t>
            </a:r>
            <a:endParaRPr lang="en-US" sz="5400" b="1" dirty="0">
              <a:latin typeface="Rockwell Extra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 result for where to liv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1" y="1219200"/>
            <a:ext cx="3425371" cy="4381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339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Check it Out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 at different times of the day and on different days (weekdays as opposed to weekends).</a:t>
            </a:r>
          </a:p>
          <a:p>
            <a:r>
              <a:rPr lang="en-US" dirty="0" smtClean="0"/>
              <a:t>What goes on in the morning, afternoon, evening, and at night may not be the same thing.  </a:t>
            </a:r>
          </a:p>
          <a:p>
            <a:r>
              <a:rPr lang="en-US" dirty="0" smtClean="0"/>
              <a:t>What appears to be a quiet neighborhood in the day, may be loud at night.  </a:t>
            </a:r>
          </a:p>
          <a:p>
            <a:r>
              <a:rPr lang="en-US" dirty="0" smtClean="0"/>
              <a:t>What may be nice in the evening or weekend, may be a smelly neighborhood as pollution and smells float in from nearby factories.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060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Dave Ramsey Recommendations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50956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8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Checking Out a Home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haroni" pitchFamily="2" charset="-79"/>
                <a:cs typeface="Aharoni" pitchFamily="2" charset="-79"/>
              </a:rPr>
              <a:t>You are looking for a home.  You think you may have found one.  </a:t>
            </a:r>
          </a:p>
          <a:p>
            <a:pPr algn="ctr"/>
            <a:endParaRPr lang="en-US" sz="4400" dirty="0" smtClean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4400" dirty="0" smtClean="0">
                <a:latin typeface="Aharoni" pitchFamily="2" charset="-79"/>
                <a:cs typeface="Aharoni" pitchFamily="2" charset="-79"/>
              </a:rPr>
              <a:t>When should you check it out????</a:t>
            </a:r>
            <a:endParaRPr lang="en-US" sz="44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753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Various times of the day and night.</a:t>
            </a:r>
          </a:p>
          <a:p>
            <a:pPr marL="0" indent="0" algn="ctr">
              <a:buNone/>
            </a:pPr>
            <a:endParaRPr lang="en-US" sz="36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Why</a:t>
            </a:r>
          </a:p>
          <a:p>
            <a:pPr marL="0" indent="0" algn="ctr">
              <a:buNone/>
            </a:pPr>
            <a:endParaRPr lang="en-US" sz="3600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Neighborhoods are different at different times of the day of night.  </a:t>
            </a:r>
          </a:p>
          <a:p>
            <a:pPr algn="ctr"/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51391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What might be different?</a:t>
            </a:r>
            <a:br>
              <a:rPr lang="en-US" b="1" dirty="0" smtClean="0">
                <a:latin typeface="Aharoni" pitchFamily="2" charset="-79"/>
                <a:cs typeface="Aharoni" pitchFamily="2" charset="-79"/>
              </a:rPr>
            </a:b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Sounds</a:t>
            </a: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Smells</a:t>
            </a: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Traffic</a:t>
            </a: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Light</a:t>
            </a: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The number of people</a:t>
            </a:r>
          </a:p>
          <a:p>
            <a:pPr marL="0" indent="0" algn="ctr">
              <a:buNone/>
            </a:pP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The kind of people</a:t>
            </a:r>
          </a:p>
          <a:p>
            <a:pPr algn="ctr"/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5203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Sounds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Noisy</a:t>
            </a:r>
          </a:p>
          <a:p>
            <a:r>
              <a:rPr lang="en-US" dirty="0" smtClean="0"/>
              <a:t>Quiet</a:t>
            </a:r>
          </a:p>
          <a:p>
            <a:r>
              <a:rPr lang="en-US" dirty="0" smtClean="0"/>
              <a:t>Cars</a:t>
            </a:r>
          </a:p>
          <a:p>
            <a:r>
              <a:rPr lang="en-US" dirty="0" smtClean="0"/>
              <a:t>Factory</a:t>
            </a:r>
          </a:p>
          <a:p>
            <a:r>
              <a:rPr lang="en-US" dirty="0" smtClean="0"/>
              <a:t>Airplanes</a:t>
            </a:r>
          </a:p>
          <a:p>
            <a:r>
              <a:rPr lang="en-US" dirty="0" smtClean="0"/>
              <a:t>Sirens</a:t>
            </a:r>
          </a:p>
          <a:p>
            <a:r>
              <a:rPr lang="en-US" dirty="0" smtClean="0"/>
              <a:t>Kids</a:t>
            </a:r>
          </a:p>
          <a:p>
            <a:r>
              <a:rPr lang="en-US" dirty="0" smtClean="0"/>
              <a:t>Anything that might bother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0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Smells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Pollution from manufacturing that blows in</a:t>
            </a:r>
          </a:p>
          <a:p>
            <a:r>
              <a:rPr lang="en-US" dirty="0" smtClean="0"/>
              <a:t>Cooking from nearby restaurants</a:t>
            </a:r>
          </a:p>
          <a:p>
            <a:r>
              <a:rPr lang="en-US" dirty="0" smtClean="0"/>
              <a:t>Trash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7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Traffic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coming and going to work</a:t>
            </a:r>
          </a:p>
          <a:p>
            <a:r>
              <a:rPr lang="en-US" dirty="0" smtClean="0"/>
              <a:t>Kids </a:t>
            </a:r>
          </a:p>
          <a:p>
            <a:r>
              <a:rPr lang="en-US" dirty="0" smtClean="0"/>
              <a:t>Deliveries</a:t>
            </a:r>
          </a:p>
          <a:p>
            <a:r>
              <a:rPr lang="en-US" dirty="0" smtClean="0"/>
              <a:t>Trucks </a:t>
            </a:r>
            <a:r>
              <a:rPr lang="en-US" dirty="0" err="1" smtClean="0"/>
              <a:t>etc</a:t>
            </a:r>
            <a:r>
              <a:rPr lang="en-US" dirty="0" smtClean="0"/>
              <a:t> cutting through the neighborhood to haul supplies somewhere</a:t>
            </a:r>
          </a:p>
          <a:p>
            <a:r>
              <a:rPr lang="en-US" dirty="0" smtClean="0"/>
              <a:t>Will it be safe for your kids and pets</a:t>
            </a:r>
          </a:p>
        </p:txBody>
      </p:sp>
    </p:spTree>
    <p:extLst>
      <p:ext uri="{BB962C8B-B14F-4D97-AF65-F5344CB8AC3E}">
        <p14:creationId xmlns:p14="http://schemas.microsoft.com/office/powerpoint/2010/main" val="2748168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Light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it out at night</a:t>
            </a:r>
          </a:p>
          <a:p>
            <a:r>
              <a:rPr lang="en-US" dirty="0" smtClean="0"/>
              <a:t>Is it well lit?</a:t>
            </a:r>
          </a:p>
          <a:p>
            <a:r>
              <a:rPr lang="en-US" dirty="0" smtClean="0"/>
              <a:t>Will you feel safe?</a:t>
            </a:r>
          </a:p>
          <a:p>
            <a:r>
              <a:rPr lang="en-US" dirty="0" smtClean="0"/>
              <a:t>Is it too much light – preventing you from sleeping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029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Number of People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always someone in the neighborhood</a:t>
            </a:r>
          </a:p>
          <a:p>
            <a:r>
              <a:rPr lang="en-US" dirty="0" smtClean="0"/>
              <a:t>Are there too many people so that it is never quiet</a:t>
            </a:r>
          </a:p>
          <a:p>
            <a:r>
              <a:rPr lang="en-US" dirty="0" smtClean="0"/>
              <a:t>What kind of people are there – old, young noisy kids, kids to play with your kids, gangs, parties that keep you awake???</a:t>
            </a:r>
          </a:p>
          <a:p>
            <a:r>
              <a:rPr lang="en-US" dirty="0" smtClean="0"/>
              <a:t>Do you feel safe around these people?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3">
      <a:dk1>
        <a:srgbClr val="002060"/>
      </a:dk1>
      <a:lt1>
        <a:srgbClr val="C0E9F6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BD5B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288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Calibri</vt:lpstr>
      <vt:lpstr>Rockwell Extra Bold</vt:lpstr>
      <vt:lpstr>Office Theme</vt:lpstr>
      <vt:lpstr>Choosing  A  Place  To  Live</vt:lpstr>
      <vt:lpstr>Checking Out a Home</vt:lpstr>
      <vt:lpstr>PowerPoint Presentation</vt:lpstr>
      <vt:lpstr>What might be different? </vt:lpstr>
      <vt:lpstr>Sounds</vt:lpstr>
      <vt:lpstr>Smells</vt:lpstr>
      <vt:lpstr>Traffic</vt:lpstr>
      <vt:lpstr>Light</vt:lpstr>
      <vt:lpstr>Number of People</vt:lpstr>
      <vt:lpstr>Check it Out</vt:lpstr>
      <vt:lpstr>Dave Ramsey Recommendations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Adcock</dc:creator>
  <cp:lastModifiedBy>Adcock</cp:lastModifiedBy>
  <cp:revision>9</cp:revision>
  <dcterms:created xsi:type="dcterms:W3CDTF">2016-12-14T17:37:36Z</dcterms:created>
  <dcterms:modified xsi:type="dcterms:W3CDTF">2016-12-15T12:32:41Z</dcterms:modified>
</cp:coreProperties>
</file>