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0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158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E728A-F3B6-4746-A8F6-0ADF60EA0843}" type="datetimeFigureOut">
              <a:rPr lang="en-US" smtClean="0"/>
              <a:t>12/15/2016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1E5B7-1703-478C-9895-9A3E3B3F4B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57342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E728A-F3B6-4746-A8F6-0ADF60EA0843}" type="datetimeFigureOut">
              <a:rPr lang="en-US" smtClean="0"/>
              <a:t>12/15/2016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1E5B7-1703-478C-9895-9A3E3B3F4B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0203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E728A-F3B6-4746-A8F6-0ADF60EA0843}" type="datetimeFigureOut">
              <a:rPr lang="en-US" smtClean="0"/>
              <a:t>12/15/2016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1E5B7-1703-478C-9895-9A3E3B3F4B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382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E728A-F3B6-4746-A8F6-0ADF60EA0843}" type="datetimeFigureOut">
              <a:rPr lang="en-US" smtClean="0"/>
              <a:t>12/15/2016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1E5B7-1703-478C-9895-9A3E3B3F4B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1292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E728A-F3B6-4746-A8F6-0ADF60EA0843}" type="datetimeFigureOut">
              <a:rPr lang="en-US" smtClean="0"/>
              <a:t>12/15/2016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1E5B7-1703-478C-9895-9A3E3B3F4B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4722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E728A-F3B6-4746-A8F6-0ADF60EA0843}" type="datetimeFigureOut">
              <a:rPr lang="en-US" smtClean="0"/>
              <a:t>12/15/2016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1E5B7-1703-478C-9895-9A3E3B3F4B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53786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E728A-F3B6-4746-A8F6-0ADF60EA0843}" type="datetimeFigureOut">
              <a:rPr lang="en-US" smtClean="0"/>
              <a:t>12/15/2016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1E5B7-1703-478C-9895-9A3E3B3F4B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4506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E728A-F3B6-4746-A8F6-0ADF60EA0843}" type="datetimeFigureOut">
              <a:rPr lang="en-US" smtClean="0"/>
              <a:t>12/15/2016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1E5B7-1703-478C-9895-9A3E3B3F4B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0589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E728A-F3B6-4746-A8F6-0ADF60EA0843}" type="datetimeFigureOut">
              <a:rPr lang="en-US" smtClean="0"/>
              <a:t>12/15/2016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1E5B7-1703-478C-9895-9A3E3B3F4B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9044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E728A-F3B6-4746-A8F6-0ADF60EA0843}" type="datetimeFigureOut">
              <a:rPr lang="en-US" smtClean="0"/>
              <a:t>12/15/2016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1E5B7-1703-478C-9895-9A3E3B3F4B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87585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E728A-F3B6-4746-A8F6-0ADF60EA0843}" type="datetimeFigureOut">
              <a:rPr lang="en-US" smtClean="0"/>
              <a:t>12/15/2016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1E5B7-1703-478C-9895-9A3E3B3F4B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2436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AE728A-F3B6-4746-A8F6-0ADF60EA0843}" type="datetimeFigureOut">
              <a:rPr lang="en-US" smtClean="0"/>
              <a:t>12/15/2016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1E5B7-1703-478C-9895-9A3E3B3F4B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69035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r"/>
            <a:r>
              <a:rPr lang="en-US" sz="5400" b="1" dirty="0" smtClean="0">
                <a:latin typeface="Rockwell Extra Bold" pitchFamily="18" charset="0"/>
              </a:rPr>
              <a:t>Choosing </a:t>
            </a:r>
            <a:br>
              <a:rPr lang="en-US" sz="5400" b="1" dirty="0" smtClean="0">
                <a:latin typeface="Rockwell Extra Bold" pitchFamily="18" charset="0"/>
              </a:rPr>
            </a:br>
            <a:r>
              <a:rPr lang="en-US" sz="5400" b="1" dirty="0" smtClean="0">
                <a:latin typeface="Rockwell Extra Bold" pitchFamily="18" charset="0"/>
              </a:rPr>
              <a:t>A </a:t>
            </a:r>
            <a:br>
              <a:rPr lang="en-US" sz="5400" b="1" dirty="0" smtClean="0">
                <a:latin typeface="Rockwell Extra Bold" pitchFamily="18" charset="0"/>
              </a:rPr>
            </a:br>
            <a:r>
              <a:rPr lang="en-US" sz="5400" b="1" dirty="0" smtClean="0">
                <a:latin typeface="Rockwell Extra Bold" pitchFamily="18" charset="0"/>
              </a:rPr>
              <a:t>Place </a:t>
            </a:r>
            <a:br>
              <a:rPr lang="en-US" sz="5400" b="1" dirty="0" smtClean="0">
                <a:latin typeface="Rockwell Extra Bold" pitchFamily="18" charset="0"/>
              </a:rPr>
            </a:br>
            <a:r>
              <a:rPr lang="en-US" sz="5400" b="1" dirty="0" smtClean="0">
                <a:latin typeface="Rockwell Extra Bold" pitchFamily="18" charset="0"/>
              </a:rPr>
              <a:t>To</a:t>
            </a:r>
            <a:br>
              <a:rPr lang="en-US" sz="5400" b="1" dirty="0" smtClean="0">
                <a:latin typeface="Rockwell Extra Bold" pitchFamily="18" charset="0"/>
              </a:rPr>
            </a:br>
            <a:r>
              <a:rPr lang="en-US" sz="5400" b="1" dirty="0" smtClean="0">
                <a:latin typeface="Rockwell Extra Bold" pitchFamily="18" charset="0"/>
              </a:rPr>
              <a:t> Live</a:t>
            </a:r>
            <a:endParaRPr lang="en-US" sz="5400" b="1" dirty="0">
              <a:latin typeface="Rockwell Extra Bold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 descr="Image result for where to live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371" y="1219200"/>
            <a:ext cx="3425371" cy="43815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13391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Check it Out</a:t>
            </a:r>
            <a:endParaRPr lang="en-US" b="1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Go at different times of the day and on different days (weekdays as opposed to weekends).</a:t>
            </a:r>
          </a:p>
          <a:p>
            <a:r>
              <a:rPr lang="en-US" dirty="0" smtClean="0"/>
              <a:t>What goes on in the morning, afternoon, evening, and at night may not be the same thing.  </a:t>
            </a:r>
          </a:p>
          <a:p>
            <a:r>
              <a:rPr lang="en-US" dirty="0" smtClean="0"/>
              <a:t>What appears to be a quiet neighborhood in the day, may be loud at night.  </a:t>
            </a:r>
          </a:p>
          <a:p>
            <a:r>
              <a:rPr lang="en-US" dirty="0" smtClean="0"/>
              <a:t>What may be nice in the evening or weekend, may be a smelly neighborhood as pollution and smells float in from nearby factories.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0601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Dave Ramsey Recommendations </a:t>
            </a:r>
            <a:endParaRPr lang="en-US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524000"/>
            <a:ext cx="7509565" cy="518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95882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Aharoni" pitchFamily="2" charset="-79"/>
                <a:cs typeface="Aharoni" pitchFamily="2" charset="-79"/>
              </a:rPr>
              <a:t>Checking Out a Home</a:t>
            </a:r>
            <a:endParaRPr lang="en-US" b="1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dirty="0" smtClean="0">
                <a:latin typeface="Aharoni" pitchFamily="2" charset="-79"/>
                <a:cs typeface="Aharoni" pitchFamily="2" charset="-79"/>
              </a:rPr>
              <a:t>You are looking for a home.  You think you may have found one.  </a:t>
            </a:r>
          </a:p>
          <a:p>
            <a:pPr algn="ctr"/>
            <a:endParaRPr lang="en-US" sz="4400" dirty="0" smtClean="0">
              <a:latin typeface="Aharoni" pitchFamily="2" charset="-79"/>
              <a:cs typeface="Aharoni" pitchFamily="2" charset="-79"/>
            </a:endParaRPr>
          </a:p>
          <a:p>
            <a:pPr algn="ctr"/>
            <a:r>
              <a:rPr lang="en-US" sz="4400" dirty="0" smtClean="0">
                <a:latin typeface="Aharoni" pitchFamily="2" charset="-79"/>
                <a:cs typeface="Aharoni" pitchFamily="2" charset="-79"/>
              </a:rPr>
              <a:t>When should you check it out????</a:t>
            </a:r>
            <a:endParaRPr lang="en-US" sz="4400" dirty="0">
              <a:latin typeface="Aharoni" pitchFamily="2" charset="-79"/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575323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dirty="0" smtClean="0">
                <a:latin typeface="Aharoni" pitchFamily="2" charset="-79"/>
                <a:cs typeface="Aharoni" pitchFamily="2" charset="-79"/>
              </a:rPr>
              <a:t>Various times of the day and night.</a:t>
            </a:r>
          </a:p>
          <a:p>
            <a:pPr marL="0" indent="0" algn="ctr">
              <a:buNone/>
            </a:pPr>
            <a:endParaRPr lang="en-US" sz="3600" dirty="0" smtClean="0">
              <a:latin typeface="Aharoni" pitchFamily="2" charset="-79"/>
              <a:cs typeface="Aharoni" pitchFamily="2" charset="-79"/>
            </a:endParaRPr>
          </a:p>
          <a:p>
            <a:pPr marL="0" indent="0" algn="ctr">
              <a:buNone/>
            </a:pPr>
            <a:r>
              <a:rPr lang="en-US" sz="3600" dirty="0" smtClean="0">
                <a:latin typeface="Aharoni" pitchFamily="2" charset="-79"/>
                <a:cs typeface="Aharoni" pitchFamily="2" charset="-79"/>
              </a:rPr>
              <a:t>Why</a:t>
            </a:r>
          </a:p>
          <a:p>
            <a:pPr marL="0" indent="0" algn="ctr">
              <a:buNone/>
            </a:pPr>
            <a:endParaRPr lang="en-US" sz="3600" dirty="0" smtClean="0">
              <a:latin typeface="Aharoni" pitchFamily="2" charset="-79"/>
              <a:cs typeface="Aharoni" pitchFamily="2" charset="-79"/>
            </a:endParaRPr>
          </a:p>
          <a:p>
            <a:pPr marL="0" indent="0" algn="ctr">
              <a:buNone/>
            </a:pPr>
            <a:r>
              <a:rPr lang="en-US" sz="3600" dirty="0" smtClean="0">
                <a:latin typeface="Aharoni" pitchFamily="2" charset="-79"/>
                <a:cs typeface="Aharoni" pitchFamily="2" charset="-79"/>
              </a:rPr>
              <a:t>Neighborhoods are different at different times of the day of night.  </a:t>
            </a:r>
          </a:p>
          <a:p>
            <a:pPr algn="ctr"/>
            <a:endParaRPr lang="en-US" sz="3600" dirty="0">
              <a:latin typeface="Aharoni" pitchFamily="2" charset="-79"/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035139157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latin typeface="Aharoni" pitchFamily="2" charset="-79"/>
                <a:cs typeface="Aharoni" pitchFamily="2" charset="-79"/>
              </a:rPr>
              <a:t>What might be different?</a:t>
            </a:r>
            <a:br>
              <a:rPr lang="en-US" b="1" dirty="0" smtClean="0">
                <a:latin typeface="Aharoni" pitchFamily="2" charset="-79"/>
                <a:cs typeface="Aharoni" pitchFamily="2" charset="-79"/>
              </a:rPr>
            </a:br>
            <a:endParaRPr lang="en-US" b="1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dirty="0" smtClean="0">
                <a:latin typeface="Aharoni" pitchFamily="2" charset="-79"/>
                <a:cs typeface="Aharoni" pitchFamily="2" charset="-79"/>
              </a:rPr>
              <a:t>Sounds</a:t>
            </a:r>
          </a:p>
          <a:p>
            <a:pPr marL="0" indent="0" algn="ctr">
              <a:buNone/>
            </a:pPr>
            <a:r>
              <a:rPr lang="en-US" sz="3600" dirty="0" smtClean="0">
                <a:latin typeface="Aharoni" pitchFamily="2" charset="-79"/>
                <a:cs typeface="Aharoni" pitchFamily="2" charset="-79"/>
              </a:rPr>
              <a:t>Smells</a:t>
            </a:r>
          </a:p>
          <a:p>
            <a:pPr marL="0" indent="0" algn="ctr">
              <a:buNone/>
            </a:pPr>
            <a:r>
              <a:rPr lang="en-US" sz="3600" dirty="0" smtClean="0">
                <a:latin typeface="Aharoni" pitchFamily="2" charset="-79"/>
                <a:cs typeface="Aharoni" pitchFamily="2" charset="-79"/>
              </a:rPr>
              <a:t>Traffic</a:t>
            </a:r>
          </a:p>
          <a:p>
            <a:pPr marL="0" indent="0" algn="ctr">
              <a:buNone/>
            </a:pPr>
            <a:r>
              <a:rPr lang="en-US" sz="3600" dirty="0" smtClean="0">
                <a:latin typeface="Aharoni" pitchFamily="2" charset="-79"/>
                <a:cs typeface="Aharoni" pitchFamily="2" charset="-79"/>
              </a:rPr>
              <a:t>Light</a:t>
            </a:r>
          </a:p>
          <a:p>
            <a:pPr marL="0" indent="0" algn="ctr">
              <a:buNone/>
            </a:pPr>
            <a:r>
              <a:rPr lang="en-US" sz="3600" dirty="0" smtClean="0">
                <a:latin typeface="Aharoni" pitchFamily="2" charset="-79"/>
                <a:cs typeface="Aharoni" pitchFamily="2" charset="-79"/>
              </a:rPr>
              <a:t>The number of people</a:t>
            </a:r>
          </a:p>
          <a:p>
            <a:pPr marL="0" indent="0" algn="ctr">
              <a:buNone/>
            </a:pPr>
            <a:r>
              <a:rPr lang="en-US" sz="3600" dirty="0" smtClean="0">
                <a:latin typeface="Aharoni" pitchFamily="2" charset="-79"/>
                <a:cs typeface="Aharoni" pitchFamily="2" charset="-79"/>
              </a:rPr>
              <a:t>The kind of people</a:t>
            </a:r>
          </a:p>
          <a:p>
            <a:pPr algn="ctr"/>
            <a:endParaRPr lang="en-US" sz="3600" dirty="0">
              <a:latin typeface="Aharoni" pitchFamily="2" charset="-79"/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7520340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haroni" panose="02010803020104030203" pitchFamily="2" charset="-79"/>
                <a:cs typeface="Aharoni" panose="02010803020104030203" pitchFamily="2" charset="-79"/>
              </a:rPr>
              <a:t>Sounds</a:t>
            </a:r>
            <a:endParaRPr lang="en-US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Noisy</a:t>
            </a:r>
          </a:p>
          <a:p>
            <a:r>
              <a:rPr lang="en-US" dirty="0" smtClean="0"/>
              <a:t>Quiet</a:t>
            </a:r>
          </a:p>
          <a:p>
            <a:r>
              <a:rPr lang="en-US" dirty="0" smtClean="0"/>
              <a:t>Cars</a:t>
            </a:r>
          </a:p>
          <a:p>
            <a:r>
              <a:rPr lang="en-US" dirty="0" smtClean="0"/>
              <a:t>Factory</a:t>
            </a:r>
          </a:p>
          <a:p>
            <a:r>
              <a:rPr lang="en-US" dirty="0" smtClean="0"/>
              <a:t>Airplanes</a:t>
            </a:r>
          </a:p>
          <a:p>
            <a:r>
              <a:rPr lang="en-US" dirty="0" smtClean="0"/>
              <a:t>Sirens</a:t>
            </a:r>
          </a:p>
          <a:p>
            <a:r>
              <a:rPr lang="en-US" dirty="0" smtClean="0"/>
              <a:t>Kids</a:t>
            </a:r>
          </a:p>
          <a:p>
            <a:r>
              <a:rPr lang="en-US" dirty="0" smtClean="0"/>
              <a:t>Anything that might bother you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90039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haroni" panose="02010803020104030203" pitchFamily="2" charset="-79"/>
                <a:cs typeface="Aharoni" panose="02010803020104030203" pitchFamily="2" charset="-79"/>
              </a:rPr>
              <a:t>Smells</a:t>
            </a:r>
            <a:endParaRPr lang="en-US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Pollution from manufacturing that blows in</a:t>
            </a:r>
          </a:p>
          <a:p>
            <a:r>
              <a:rPr lang="en-US" dirty="0" smtClean="0"/>
              <a:t>Cooking from nearby restaurants</a:t>
            </a:r>
          </a:p>
          <a:p>
            <a:r>
              <a:rPr lang="en-US" dirty="0" smtClean="0"/>
              <a:t>Trash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41702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Traffic</a:t>
            </a:r>
            <a:endParaRPr lang="en-US" b="1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People coming and going to work</a:t>
            </a:r>
          </a:p>
          <a:p>
            <a:r>
              <a:rPr lang="en-US" dirty="0" smtClean="0"/>
              <a:t>Kids </a:t>
            </a:r>
          </a:p>
          <a:p>
            <a:r>
              <a:rPr lang="en-US" dirty="0" smtClean="0"/>
              <a:t>Deliveries</a:t>
            </a:r>
          </a:p>
          <a:p>
            <a:r>
              <a:rPr lang="en-US" dirty="0" smtClean="0"/>
              <a:t>Trucks </a:t>
            </a:r>
            <a:r>
              <a:rPr lang="en-US" dirty="0" err="1" smtClean="0"/>
              <a:t>etc</a:t>
            </a:r>
            <a:r>
              <a:rPr lang="en-US" dirty="0" smtClean="0"/>
              <a:t> cutting through the neighborhood to haul supplies somewhere</a:t>
            </a:r>
          </a:p>
          <a:p>
            <a:r>
              <a:rPr lang="en-US" dirty="0" smtClean="0"/>
              <a:t>Will it be safe for your kids and pets</a:t>
            </a:r>
          </a:p>
        </p:txBody>
      </p:sp>
    </p:spTree>
    <p:extLst>
      <p:ext uri="{BB962C8B-B14F-4D97-AF65-F5344CB8AC3E}">
        <p14:creationId xmlns:p14="http://schemas.microsoft.com/office/powerpoint/2010/main" val="27481687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Light</a:t>
            </a:r>
            <a:endParaRPr lang="en-US" b="1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Check it out at night</a:t>
            </a:r>
          </a:p>
          <a:p>
            <a:r>
              <a:rPr lang="en-US" dirty="0" smtClean="0"/>
              <a:t>Is it well lit?</a:t>
            </a:r>
          </a:p>
          <a:p>
            <a:r>
              <a:rPr lang="en-US" dirty="0" smtClean="0"/>
              <a:t>Will you feel safe?</a:t>
            </a:r>
          </a:p>
          <a:p>
            <a:r>
              <a:rPr lang="en-US" dirty="0" smtClean="0"/>
              <a:t>Is it too much light – preventing you from sleeping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402974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Number of People</a:t>
            </a:r>
            <a:endParaRPr lang="en-US" b="1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Is there always someone in the neighborhood</a:t>
            </a:r>
          </a:p>
          <a:p>
            <a:r>
              <a:rPr lang="en-US" dirty="0" smtClean="0"/>
              <a:t>Are there too many people so that it is never quiet</a:t>
            </a:r>
          </a:p>
          <a:p>
            <a:r>
              <a:rPr lang="en-US" dirty="0" smtClean="0"/>
              <a:t>What kind of people are there – old, young noisy kids, kids to play with your kids, gangs, parties that keep you awake???</a:t>
            </a:r>
          </a:p>
          <a:p>
            <a:r>
              <a:rPr lang="en-US" dirty="0" smtClean="0"/>
              <a:t>Do you feel safe around these people?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5751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53">
      <a:dk1>
        <a:srgbClr val="002060"/>
      </a:dk1>
      <a:lt1>
        <a:srgbClr val="C0E9F6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BD5B5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</TotalTime>
  <Words>288</Words>
  <Application>Microsoft Office PowerPoint</Application>
  <PresentationFormat>On-screen Show (4:3)</PresentationFormat>
  <Paragraphs>52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Aharoni</vt:lpstr>
      <vt:lpstr>Arial</vt:lpstr>
      <vt:lpstr>Calibri</vt:lpstr>
      <vt:lpstr>Rockwell Extra Bold</vt:lpstr>
      <vt:lpstr>Office Theme</vt:lpstr>
      <vt:lpstr>Choosing  A  Place  To  Live</vt:lpstr>
      <vt:lpstr>Checking Out a Home</vt:lpstr>
      <vt:lpstr>PowerPoint Presentation</vt:lpstr>
      <vt:lpstr>What might be different? </vt:lpstr>
      <vt:lpstr>Sounds</vt:lpstr>
      <vt:lpstr>Smells</vt:lpstr>
      <vt:lpstr>Traffic</vt:lpstr>
      <vt:lpstr>Light</vt:lpstr>
      <vt:lpstr>Number of People</vt:lpstr>
      <vt:lpstr>Check it Out</vt:lpstr>
      <vt:lpstr>Dave Ramsey Recommendations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Brenda Adcock</dc:creator>
  <cp:lastModifiedBy>Adcock</cp:lastModifiedBy>
  <cp:revision>9</cp:revision>
  <dcterms:created xsi:type="dcterms:W3CDTF">2016-12-14T17:37:36Z</dcterms:created>
  <dcterms:modified xsi:type="dcterms:W3CDTF">2016-12-15T12:32:41Z</dcterms:modified>
</cp:coreProperties>
</file>